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72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07" autoAdjust="0"/>
    <p:restoredTop sz="94660"/>
  </p:normalViewPr>
  <p:slideViewPr>
    <p:cSldViewPr snapToGrid="0">
      <p:cViewPr varScale="1">
        <p:scale>
          <a:sx n="83" d="100"/>
          <a:sy n="83" d="100"/>
        </p:scale>
        <p:origin x="60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70EFC-B849-474B-BE41-04B7FEF7453E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8C1BF-AB3D-44C7-A6A5-A3AFD5880B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7572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70EFC-B849-474B-BE41-04B7FEF7453E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8C1BF-AB3D-44C7-A6A5-A3AFD5880B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6959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70EFC-B849-474B-BE41-04B7FEF7453E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8C1BF-AB3D-44C7-A6A5-A3AFD5880B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8066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70EFC-B849-474B-BE41-04B7FEF7453E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8C1BF-AB3D-44C7-A6A5-A3AFD5880B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8072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70EFC-B849-474B-BE41-04B7FEF7453E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8C1BF-AB3D-44C7-A6A5-A3AFD5880B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5328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70EFC-B849-474B-BE41-04B7FEF7453E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8C1BF-AB3D-44C7-A6A5-A3AFD5880B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3073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70EFC-B849-474B-BE41-04B7FEF7453E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8C1BF-AB3D-44C7-A6A5-A3AFD5880B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3690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70EFC-B849-474B-BE41-04B7FEF7453E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8C1BF-AB3D-44C7-A6A5-A3AFD5880B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754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70EFC-B849-474B-BE41-04B7FEF7453E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8C1BF-AB3D-44C7-A6A5-A3AFD5880B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297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70EFC-B849-474B-BE41-04B7FEF7453E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8C1BF-AB3D-44C7-A6A5-A3AFD5880B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4769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70EFC-B849-474B-BE41-04B7FEF7453E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8C1BF-AB3D-44C7-A6A5-A3AFD5880B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46253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70EFC-B849-474B-BE41-04B7FEF7453E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8C1BF-AB3D-44C7-A6A5-A3AFD5880BFE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860100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70EFC-B849-474B-BE41-04B7FEF7453E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8C1BF-AB3D-44C7-A6A5-A3AFD5880B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19609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70EFC-B849-474B-BE41-04B7FEF7453E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8C1BF-AB3D-44C7-A6A5-A3AFD5880B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49165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70EFC-B849-474B-BE41-04B7FEF7453E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8C1BF-AB3D-44C7-A6A5-A3AFD5880B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2277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70EFC-B849-474B-BE41-04B7FEF7453E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8C1BF-AB3D-44C7-A6A5-A3AFD5880B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54420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70EFC-B849-474B-BE41-04B7FEF7453E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8C1BF-AB3D-44C7-A6A5-A3AFD5880B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497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A1670EFC-B849-474B-BE41-04B7FEF7453E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EF8C1BF-AB3D-44C7-A6A5-A3AFD5880B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3715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gisinfo.ru/images/techno/photoscan/img02.jpg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s://gisinfo.ru/images/techno/photoscan/img03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hyperlink" Target="https://gisinfo.ru/images/techno/photoscan/img04.jp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s://gisinfo.ru/images/techno/photoscan/img05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hyperlink" Target="https://gisinfo.ru/images/techno/photoscan/img07.jpg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s://gisinfo.ru/images/techno/photoscan/img09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hyperlink" Target="https://gisinfo.ru/images/techno/photoscan/img10.jpg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s://gisinfo.ru/images/techno/photoscan/img15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hyperlink" Target="https://gisinfo.ru/images/techno/photoscan/img01.jpg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s://gisinfo.ru/images/techno/photoscan/img06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hyperlink" Target="https://gisinfo.ru/images/techno/photoscan/img11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386732" y="1182231"/>
            <a:ext cx="741853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ЖҚЗ </a:t>
            </a:r>
            <a:r>
              <a:rPr lang="ru-RU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деректерін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өңдеуге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түрлендіруге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арналған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заманауи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бағдарламаларға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шолу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олардың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ерекшеліктері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сандық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фотограмметриялық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 станция </a:t>
            </a:r>
            <a:r>
              <a:rPr lang="ru-RU" sz="28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Agisoft</a:t>
            </a:r>
            <a:r>
              <a:rPr lang="ru-RU" sz="28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PhotoScan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Картинки по запросу agisoft photosc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8119" y="3713259"/>
            <a:ext cx="3212092" cy="2259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23522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88857" y="978705"/>
            <a:ext cx="9642088" cy="1881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</a:pPr>
            <a:r>
              <a:rPr lang="ru-RU" sz="2000" b="1" i="1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Agisoft</a:t>
            </a:r>
            <a:r>
              <a:rPr lang="ru-RU" sz="2000" b="1" i="1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b="1" i="1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PhotoScan</a:t>
            </a:r>
            <a:r>
              <a:rPr lang="ru-RU" sz="2000" b="1" i="1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i="1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объектілердің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фотобейнелері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бойынша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түсіру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объектілері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бейнелер</a:t>
            </a:r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інің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үш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өлшемді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модельдерін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жасауға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арналған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әмбебап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құрал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PhotoScan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миниатюралық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археологиялық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артефактілерден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бастап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ірі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ғимараттар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мен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құрылыстарға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дейінгі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әртүрлі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масштабтағы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заттар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мен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нысандардың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модельдерін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құру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үшін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де,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аэрофототүсірілім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осы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модельдер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негізінде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салынған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биіктік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матрицалары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мен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ортофотопландарды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құру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үшін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де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сәтті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қолданылады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7108" y="3128771"/>
            <a:ext cx="6345586" cy="28877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1424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90157" y="431858"/>
            <a:ext cx="2857500" cy="5008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07000"/>
              </a:lnSpc>
              <a:spcAft>
                <a:spcPts val="0"/>
              </a:spcAft>
            </a:pPr>
            <a:r>
              <a:rPr lang="ru-RU" sz="2000" b="1" i="1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Agisoft</a:t>
            </a:r>
            <a:r>
              <a:rPr lang="ru-RU" sz="2000" b="1" i="1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b="1" i="1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PhotoScan</a:t>
            </a:r>
            <a:r>
              <a:rPr lang="ru-RU" sz="2000" b="1" i="1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b="1" i="1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негізгі</a:t>
            </a:r>
            <a:r>
              <a:rPr lang="ru-RU" sz="2000" b="1" i="1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b="1" i="1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артықшылықтары</a:t>
            </a:r>
            <a:r>
              <a:rPr lang="ru-RU" sz="2000" b="1" i="1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</a:p>
          <a:p>
            <a:pPr indent="450215" algn="just" fontAlgn="base">
              <a:lnSpc>
                <a:spcPct val="107000"/>
              </a:lnSpc>
              <a:spcAft>
                <a:spcPts val="0"/>
              </a:spcAft>
            </a:pPr>
            <a:endParaRPr lang="ru-RU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 fontAlgn="base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Жоғары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дәлдік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және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нәтижені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ерекше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нақтылау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</a:p>
          <a:p>
            <a:pPr marL="342900" lvl="0" indent="-342900" algn="just" fontAlgn="base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Үлкен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деректер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жиынтығын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жылдам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өңдеу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</a:p>
          <a:p>
            <a:pPr marL="342900" lvl="0" indent="-342900" algn="just" fontAlgn="base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Толық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автоматтандыру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және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интуитивті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интерфейс.</a:t>
            </a:r>
            <a:endParaRPr lang="ru-RU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 fontAlgn="base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endParaRPr lang="ru-RU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38798" y="314960"/>
            <a:ext cx="4412164" cy="6325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 fontAlgn="base">
              <a:lnSpc>
                <a:spcPct val="107000"/>
              </a:lnSpc>
              <a:spcAft>
                <a:spcPts val="0"/>
              </a:spcAft>
            </a:pPr>
            <a:r>
              <a:rPr lang="ru-RU" sz="2000" b="1" i="1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Agisoft</a:t>
            </a:r>
            <a:r>
              <a:rPr lang="ru-RU" sz="2000" b="1" i="1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b="1" i="1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PhotoScan</a:t>
            </a:r>
            <a:r>
              <a:rPr lang="ru-RU" sz="2000" b="1" i="1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b="1" i="1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негізгі</a:t>
            </a:r>
            <a:r>
              <a:rPr lang="ru-RU" sz="2000" b="1" i="1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b="1" i="1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сипаттамалары</a:t>
            </a:r>
            <a:r>
              <a:rPr lang="ru-RU" sz="2000" b="1" i="1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ru-RU" sz="2000" b="1" i="1" dirty="0">
              <a:solidFill>
                <a:srgbClr val="333333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450215" algn="just" fontAlgn="base">
              <a:lnSpc>
                <a:spcPct val="107000"/>
              </a:lnSpc>
              <a:spcAft>
                <a:spcPts val="0"/>
              </a:spcAft>
            </a:pPr>
            <a:endParaRPr lang="ru-RU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 fontAlgn="base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Әуелік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және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жақын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триангуляция;</a:t>
            </a:r>
          </a:p>
          <a:p>
            <a:pPr marL="342900" lvl="0" indent="-342900" algn="just" fontAlgn="base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Фотореалистік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көпбұрышты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модельдерді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құру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</a:p>
          <a:p>
            <a:pPr marL="342900" lvl="0" indent="-342900" algn="just" fontAlgn="base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Борт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журналын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және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/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немесе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жер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үсті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тірек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нүктелерін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пайдалана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отырып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модельді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географиялық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байланыстыру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</a:p>
          <a:p>
            <a:pPr marL="342900" lvl="0" indent="-342900" algn="just" fontAlgn="base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Дәл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ортофотопландар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мен ЖБСМ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құру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жер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бедерінің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сандық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моделі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);</a:t>
            </a:r>
          </a:p>
          <a:p>
            <a:pPr marL="342900" lvl="0" indent="-342900" algn="just" fontAlgn="base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Мультиспектралды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бейнелерді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өңдеу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</a:p>
          <a:p>
            <a:pPr marL="342900" lvl="0" indent="-342900" algn="just" fontAlgn="base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Динамикалық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көріністер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үшін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4</a:t>
            </a:r>
            <a:r>
              <a:rPr lang="en-US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қайта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құру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</a:p>
          <a:p>
            <a:pPr marL="342900" lvl="0" indent="-342900" algn="just" fontAlgn="base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Python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сценарийлерін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қолдау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u-RU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076" name="Picture 4" descr="Картинки по запросу agisoft photoscan profession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7505" y="3477717"/>
            <a:ext cx="2143125" cy="21431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3078" name="Picture 6" descr="Картинки по запросу agisoft photoscan profession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0318" y="1390185"/>
            <a:ext cx="2857500" cy="160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829769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22895" y="1044707"/>
            <a:ext cx="9998927" cy="27883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 fontAlgn="base">
              <a:lnSpc>
                <a:spcPct val="107000"/>
              </a:lnSpc>
              <a:spcAft>
                <a:spcPts val="0"/>
              </a:spcAft>
            </a:pPr>
            <a:endParaRPr lang="ru-RU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 fontAlgn="base">
              <a:lnSpc>
                <a:spcPct val="20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Кез-келген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камерадан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суреттерді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өңдеу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метрикалық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/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метрикалық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емес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);</a:t>
            </a:r>
          </a:p>
          <a:p>
            <a:pPr marL="342900" lvl="0" indent="-342900" algn="just" fontAlgn="base">
              <a:lnSpc>
                <a:spcPct val="20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Көптеген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ұшқышсыз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ұшу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аппараттарымен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үйлесімділік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</a:p>
          <a:p>
            <a:pPr marL="342900" lvl="0" indent="-342900" algn="just" fontAlgn="base">
              <a:lnSpc>
                <a:spcPct val="20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Көптеген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кең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таралған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форматтарда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нәтижелерді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экспорттау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</a:p>
          <a:p>
            <a:pPr marL="342900" lvl="0" indent="-342900" algn="just" fontAlgn="base">
              <a:lnSpc>
                <a:spcPct val="20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Windows, Mac OS X, Linux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операциондық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жүйелерінде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жұмыс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істеу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u-RU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AutoShape 2" descr="Картинки по запросу windows png"/>
          <p:cNvSpPr>
            <a:spLocks noChangeAspect="1" noChangeArrowheads="1"/>
          </p:cNvSpPr>
          <p:nvPr/>
        </p:nvSpPr>
        <p:spPr bwMode="auto">
          <a:xfrm>
            <a:off x="2062434" y="3956844"/>
            <a:ext cx="1684376" cy="1684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0" name="Picture 4" descr="Похожее изображени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074" y="3908067"/>
            <a:ext cx="2002724" cy="1767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Картинки по запросу Mac OS X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2417" y="4167837"/>
            <a:ext cx="2639722" cy="1700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4104" name="Picture 8" descr="Картинки по запросу Linux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9399" y="4398746"/>
            <a:ext cx="2188073" cy="1700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D1C1967-72F5-4830-9EDA-BF52EB45CDE6}"/>
              </a:ext>
            </a:extLst>
          </p:cNvPr>
          <p:cNvSpPr/>
          <p:nvPr/>
        </p:nvSpPr>
        <p:spPr>
          <a:xfrm>
            <a:off x="2800328" y="388951"/>
            <a:ext cx="25382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Үйлесімділік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92410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87190" y="640690"/>
            <a:ext cx="9062224" cy="4020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 fontAlgn="base">
              <a:lnSpc>
                <a:spcPct val="107000"/>
              </a:lnSpc>
              <a:spcAft>
                <a:spcPts val="0"/>
              </a:spcAft>
            </a:pPr>
            <a:r>
              <a:rPr lang="ru-RU" sz="2000" b="1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Бағдарламада</a:t>
            </a:r>
            <a:r>
              <a:rPr lang="ru-RU" sz="2000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b="1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жер</a:t>
            </a:r>
            <a:r>
              <a:rPr lang="ru-RU" sz="2000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b="1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бедерінің</a:t>
            </a:r>
            <a:r>
              <a:rPr lang="ru-RU" sz="2000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b="1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моделін</a:t>
            </a:r>
            <a:r>
              <a:rPr lang="ru-RU" sz="2000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b="1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құру</a:t>
            </a:r>
            <a:r>
              <a:rPr lang="ru-RU" sz="2000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b="1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және</a:t>
            </a:r>
            <a:r>
              <a:rPr lang="ru-RU" sz="2000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b="1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байланыстыруы</a:t>
            </a:r>
            <a:r>
              <a:rPr lang="ru-RU" sz="2000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b="1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үш</a:t>
            </a:r>
            <a:r>
              <a:rPr lang="ru-RU" sz="2000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b="1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негізгі</a:t>
            </a:r>
            <a:r>
              <a:rPr lang="ru-RU" sz="2000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b="1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кезеңнен</a:t>
            </a:r>
            <a:r>
              <a:rPr lang="ru-RU" sz="2000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b="1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тұрады</a:t>
            </a:r>
            <a:r>
              <a:rPr lang="ru-RU" sz="2000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</a:p>
          <a:p>
            <a:pPr indent="450215" algn="ctr" fontAlgn="base">
              <a:lnSpc>
                <a:spcPct val="107000"/>
              </a:lnSpc>
              <a:spcAft>
                <a:spcPts val="0"/>
              </a:spcAft>
            </a:pPr>
            <a:endParaRPr lang="ru-RU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 fontAlgn="base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Өрескел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модель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құру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marL="342900" lvl="0" indent="-342900" algn="just" fontAlgn="base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Алынған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модельді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координаттардың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сыртқы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геодезиялық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географиялық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жүйесіне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байланыстыру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және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жүйенің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барлық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параметрлерін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–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суретке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түсіру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орталықтарының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координаттарын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және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жер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үсті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тірек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нүктелерін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суреттерді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бағдарлау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бұрыштарын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параметрлік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теңестіру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әдісін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қолдана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отырып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оптикалық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жүйе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параметрлерін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теңестіру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marL="342900" lvl="0" indent="-342900" algn="just" fontAlgn="base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Алдыңғы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кезеңде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анықталған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параметрлер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негізінде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жер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бетінің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көпбұрышты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моделін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құру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u-RU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 descr="Картинки по запросу агисофт фотоскан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039" y="4839629"/>
            <a:ext cx="2174488" cy="15500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Картинки по запросу агисофт фотоскан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2849" y="4926912"/>
            <a:ext cx="2557346" cy="13754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2621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75068" y="634501"/>
            <a:ext cx="7223624" cy="5049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fontAlgn="base">
              <a:lnSpc>
                <a:spcPct val="107000"/>
              </a:lnSpc>
              <a:spcAft>
                <a:spcPts val="0"/>
              </a:spcAft>
            </a:pPr>
            <a:r>
              <a:rPr lang="ru-RU" sz="19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Бағдарламамен</a:t>
            </a:r>
            <a:r>
              <a:rPr lang="ru-RU" sz="19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9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жұмыс</a:t>
            </a:r>
            <a:r>
              <a:rPr lang="ru-RU" sz="19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9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істеу</a:t>
            </a:r>
            <a:r>
              <a:rPr lang="ru-RU" sz="19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9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процесі</a:t>
            </a:r>
            <a:r>
              <a:rPr lang="ru-RU" sz="19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9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келесідей</a:t>
            </a:r>
            <a:r>
              <a:rPr lang="ru-RU" sz="19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</a:p>
          <a:p>
            <a:pPr indent="450215" fontAlgn="base">
              <a:lnSpc>
                <a:spcPct val="107000"/>
              </a:lnSpc>
              <a:spcAft>
                <a:spcPts val="0"/>
              </a:spcAft>
            </a:pPr>
            <a:endParaRPr lang="ru-RU" sz="19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 algn="just" fontAlgn="base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Фотосуреттерді</a:t>
            </a:r>
            <a:r>
              <a:rPr lang="ru-RU" sz="1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жүктеу</a:t>
            </a:r>
            <a:r>
              <a:rPr lang="ru-RU" sz="1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</a:p>
          <a:p>
            <a:pPr marL="342900" indent="-342900" algn="just" fontAlgn="base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Координаттар</a:t>
            </a:r>
            <a:r>
              <a:rPr lang="ru-RU" sz="1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жүйесін</a:t>
            </a:r>
            <a:r>
              <a:rPr lang="ru-RU" sz="1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таңдау</a:t>
            </a:r>
            <a:r>
              <a:rPr lang="ru-RU" sz="1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және</a:t>
            </a:r>
            <a:r>
              <a:rPr lang="ru-RU" sz="1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суретке</a:t>
            </a:r>
            <a:r>
              <a:rPr lang="ru-RU" sz="1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түсіру</a:t>
            </a:r>
            <a:r>
              <a:rPr lang="ru-RU" sz="1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орталықтарының</a:t>
            </a:r>
            <a:r>
              <a:rPr lang="ru-RU" sz="1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байланыстыру</a:t>
            </a:r>
            <a:r>
              <a:rPr lang="ru-RU" sz="1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деректерін</a:t>
            </a:r>
            <a:r>
              <a:rPr lang="ru-RU" sz="1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жүктеу</a:t>
            </a:r>
            <a:r>
              <a:rPr lang="ru-RU" sz="1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</a:p>
          <a:p>
            <a:pPr marL="342900" indent="-342900" algn="just" fontAlgn="base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Жер</a:t>
            </a:r>
            <a:r>
              <a:rPr lang="ru-RU" sz="1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бетінің</a:t>
            </a:r>
            <a:r>
              <a:rPr lang="ru-RU" sz="1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нүктелік</a:t>
            </a:r>
            <a:r>
              <a:rPr lang="ru-RU" sz="1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моделін</a:t>
            </a:r>
            <a:r>
              <a:rPr lang="ru-RU" sz="1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қалыптастыру</a:t>
            </a:r>
            <a:r>
              <a:rPr lang="ru-RU" sz="1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</a:p>
          <a:p>
            <a:pPr marL="342900" indent="-342900" algn="just" fontAlgn="base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Жердегі</a:t>
            </a:r>
            <a:r>
              <a:rPr lang="ru-RU" sz="1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тірек</a:t>
            </a:r>
            <a:r>
              <a:rPr lang="ru-RU" sz="1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желісі</a:t>
            </a:r>
            <a:r>
              <a:rPr lang="ru-RU" sz="1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болған</a:t>
            </a:r>
            <a:r>
              <a:rPr lang="ru-RU" sz="1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жағдайда</a:t>
            </a:r>
            <a:r>
              <a:rPr lang="ru-RU" sz="1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фотосуреттерде</a:t>
            </a:r>
            <a:r>
              <a:rPr lang="ru-RU" sz="1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тірек</a:t>
            </a:r>
            <a:r>
              <a:rPr lang="ru-RU" sz="1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нүктелерінің</a:t>
            </a:r>
            <a:r>
              <a:rPr lang="ru-RU" sz="1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белгілерін</a:t>
            </a:r>
            <a:r>
              <a:rPr lang="ru-RU" sz="1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орнату</a:t>
            </a:r>
            <a:r>
              <a:rPr lang="ru-RU" sz="1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және</a:t>
            </a:r>
            <a:r>
              <a:rPr lang="ru-RU" sz="1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тірек</a:t>
            </a:r>
            <a:r>
              <a:rPr lang="ru-RU" sz="1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желісі</a:t>
            </a:r>
            <a:r>
              <a:rPr lang="ru-RU" sz="1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нүктелерінің</a:t>
            </a:r>
            <a:r>
              <a:rPr lang="ru-RU" sz="1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координаталарын</a:t>
            </a:r>
            <a:r>
              <a:rPr lang="ru-RU" sz="1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жүктеу</a:t>
            </a:r>
            <a:r>
              <a:rPr lang="ru-RU" sz="1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</a:p>
          <a:p>
            <a:pPr marL="342900" indent="-342900" algn="just" fontAlgn="base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Модельді</a:t>
            </a:r>
            <a:r>
              <a:rPr lang="ru-RU" sz="1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оңтайландыру</a:t>
            </a:r>
            <a:r>
              <a:rPr lang="ru-RU" sz="1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ru-RU" sz="1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байланыстыру</a:t>
            </a:r>
            <a:r>
              <a:rPr lang="ru-RU" sz="1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параметрлерін</a:t>
            </a:r>
            <a:r>
              <a:rPr lang="ru-RU" sz="1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теңестіру</a:t>
            </a:r>
            <a:r>
              <a:rPr lang="ru-RU" sz="1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);</a:t>
            </a:r>
          </a:p>
          <a:p>
            <a:pPr marL="342900" indent="-342900" algn="just" fontAlgn="base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Жер</a:t>
            </a:r>
            <a:r>
              <a:rPr lang="ru-RU" sz="1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бетінің</a:t>
            </a:r>
            <a:r>
              <a:rPr lang="ru-RU" sz="1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көпбұрышты</a:t>
            </a:r>
            <a:r>
              <a:rPr lang="ru-RU" sz="1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моделін</a:t>
            </a:r>
            <a:r>
              <a:rPr lang="ru-RU" sz="1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құру</a:t>
            </a:r>
            <a:r>
              <a:rPr lang="ru-RU" sz="1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u-RU" sz="19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146" name="Picture 2" descr="Картинки по запросу агисофт фотоскан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3708" y="634501"/>
            <a:ext cx="3155253" cy="25127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6148" name="Picture 4" descr="Похожее изображени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3707" y="3824868"/>
            <a:ext cx="3155253" cy="22636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6609507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23531" y="663718"/>
            <a:ext cx="830394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Полигонды</a:t>
            </a: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b="1" i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түсіру</a:t>
            </a: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b="1" i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мысалында</a:t>
            </a: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b="1" i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аэрофототүсірілім</a:t>
            </a: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b="1" i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материалдарын</a:t>
            </a: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b="1" i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өңдеу</a:t>
            </a: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b="1" i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процесі</a:t>
            </a: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 descr="https://gisinfo.ru/images/techno/photoscan/img02s.jpg">
            <a:hlinkClick r:id="rId2" tooltip="&quot;&quot;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3881" y="1616336"/>
            <a:ext cx="5508701" cy="295507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869795" y="4816141"/>
            <a:ext cx="10671716" cy="17150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 fontAlgn="base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Фотосуреттер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жүктелген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Жобаның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қасиеттерінде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жоба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блоктардан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chunks)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тұрады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–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оның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фотосуреттері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моделі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КЖ (координата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жүйесі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), оптика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калибрлеу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параметрлері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және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т.б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бар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жобаның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тәуелсіз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бөліктері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Фотосуреттердің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жанындағы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NA (not aligned)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белгілері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бұл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суреттердің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модель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кеңістігіндегі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орны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әлі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белгісіз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екенін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көрсетеді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u-RU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58223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gisinfo.ru/images/techno/photoscan/img03s.jpg">
            <a:hlinkClick r:id="rId2" tooltip="&quot;&quot;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09" y="993736"/>
            <a:ext cx="3935234" cy="30431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850108" y="4679291"/>
            <a:ext cx="4311437" cy="3977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fontAlgn="base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2.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Координаталар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жүйесін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таңдау</a:t>
            </a:r>
            <a:endParaRPr lang="ru-RU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 descr="https://gisinfo.ru/images/techno/photoscan/img04s.jpg">
            <a:hlinkClick r:id="rId4" tooltip="&quot;&quot;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6886" y="993735"/>
            <a:ext cx="4032460" cy="30431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5683686" y="4516435"/>
            <a:ext cx="6478859" cy="1738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ctr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3. 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Телеметрия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деректерін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жүктеу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-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проекциялау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орталықтарының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координаттары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(ПОК).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Бағдарлама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txt, csv,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tel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форматтарындағы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деректерді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таниды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және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деректерді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қай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бағандардан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оқуға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мүмкіндік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береді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u-RU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50232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gisinfo.ru/images/techno/photoscan/img05s.jpg">
            <a:hlinkClick r:id="rId2" tooltip="&quot;&quot;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676" y="498202"/>
            <a:ext cx="3691651" cy="24903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943837" y="3537239"/>
            <a:ext cx="4055327" cy="2166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4.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Көк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шарлар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түріндегі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белгілер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түсіру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нүктелерінің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өзара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орналасуын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(ПОК)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көрсетеді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теңестірілгеннен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кейін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олар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кадр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жазықтықтарының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жағдайына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сәйкес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келетін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басқа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түрдегі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белгілермен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ауыстырылады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u-RU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 descr="https://gisinfo.ru/images/techno/photoscan/img07s.jpg">
            <a:hlinkClick r:id="rId4" tooltip="&quot;&quot;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1813" y="498203"/>
            <a:ext cx="3947533" cy="24903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6549483" y="3537239"/>
            <a:ext cx="5070088" cy="27596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5.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Модельді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сипаттайтын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нүктелер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бұлты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және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фотосуреттердің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өзара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бағдарлау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параметрлерінің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жиынтығы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қалыптасады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Таңдалған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суреттің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орны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үлгіні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қарау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аймағында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көрсетіледі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Теңестіру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мүмкін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емес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суреттер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әлі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де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сфералармен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/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шарлармен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көрсетіледі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және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фотосуреттер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тізімінде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NA (aligned)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белгісі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бар.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Бұл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жобада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ондай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жоқ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u-RU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34815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gisinfo.ru/images/techno/photoscan/img09s.jpg">
            <a:hlinkClick r:id="rId2" tooltip="&quot;&quot;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4128" y="664039"/>
            <a:ext cx="3939285" cy="26144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1263806" y="3772004"/>
            <a:ext cx="427835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6.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Маркерлерді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тірек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нүктелерінің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белгілерін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орнату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Егер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суреттердегі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маркерлердің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орны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белгілі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болса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суреттің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координаттар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жүйесінде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),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онда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бұл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деректерді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PhotoScan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импорттай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алады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Егер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маркерлер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әлі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шифрланбаған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болса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олардың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орналасуын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тікелей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бағдарламада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орнатуға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тура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келеді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 descr="https://gisinfo.ru/images/techno/photoscan/img10s.jpg">
            <a:hlinkClick r:id="rId4" tooltip="&quot;&quot;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384" y="664039"/>
            <a:ext cx="3818945" cy="26144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7481363" y="3772004"/>
            <a:ext cx="3218985" cy="1256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7.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Маркерлер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орналастырылған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Еді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жер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бедерінің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моделін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жасауға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болады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u-RU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75119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gisinfo.ru/images/techno/photoscan/img15s.jpg">
            <a:hlinkClick r:id="rId2" tooltip="&quot;&quot;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4018" y="1063780"/>
            <a:ext cx="3702089" cy="25715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1295457" y="4176074"/>
            <a:ext cx="3899210" cy="20443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8. 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Модель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дайын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Оны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биіктік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матрицасы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жер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бедерінің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сандық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моделі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ретінде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экспорттауға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болады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және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осы модель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негізінде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жер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бедерінің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ортофотопландары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құрылады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u-RU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 descr="https://gisinfo.ru/images/techno/photoscan/img01s.jpg">
            <a:hlinkClick r:id="rId4" tooltip="&quot;&quot;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063780"/>
            <a:ext cx="3731360" cy="25715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7080733" y="4382049"/>
            <a:ext cx="3508627" cy="1385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9.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Текстурасы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бар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модельді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құрауға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болады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және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оны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тікелей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бағдарламада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қарастыруға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мүмкіндік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бар.</a:t>
            </a:r>
            <a:endParaRPr lang="ru-RU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02265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gisinfo.ru/images/techno/photoscan/img06s.jpg">
            <a:hlinkClick r:id="rId2" tooltip="&quot;&quot;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2077" y="1074931"/>
            <a:ext cx="3501367" cy="24265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1585389" y="4067779"/>
            <a:ext cx="3274742" cy="1385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10.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PhotoScan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жер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бетінің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моделін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ішкі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көрінісі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-триангуляция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желісі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Delone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TIN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моделі</a:t>
            </a:r>
            <a:endParaRPr lang="ru-RU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 descr="https://gisinfo.ru/images/techno/photoscan/img11s.jpg">
            <a:hlinkClick r:id="rId4" tooltip="&quot;&quot;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1606" y="1074931"/>
            <a:ext cx="3813633" cy="24265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6618290" y="4237622"/>
            <a:ext cx="3780263" cy="1385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 fontAlgn="base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11.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Түсірістің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бүкіл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учаскесінің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ортофотопланы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indent="449263" algn="just" fontAlgn="base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12</a:t>
            </a:r>
            <a:r>
              <a:rPr lang="ru-RU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Бүкіл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түсіріс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учаскесінің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сандық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моделі</a:t>
            </a:r>
            <a:endParaRPr lang="ru-RU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9819537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124</TotalTime>
  <Words>609</Words>
  <Application>Microsoft Office PowerPoint</Application>
  <PresentationFormat>Широкоэкранный</PresentationFormat>
  <Paragraphs>48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Calibri</vt:lpstr>
      <vt:lpstr>Symbol</vt:lpstr>
      <vt:lpstr>Times New Roman</vt:lpstr>
      <vt:lpstr>Tw Cen MT</vt:lpstr>
      <vt:lpstr>Wingdings</vt:lpstr>
      <vt:lpstr>Капля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Aidana_A</dc:creator>
  <cp:lastModifiedBy>Пользователь</cp:lastModifiedBy>
  <cp:revision>19</cp:revision>
  <dcterms:created xsi:type="dcterms:W3CDTF">2017-10-08T14:44:54Z</dcterms:created>
  <dcterms:modified xsi:type="dcterms:W3CDTF">2020-10-06T03:58:11Z</dcterms:modified>
</cp:coreProperties>
</file>